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Презентация мамочки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резентация мамочк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резентация мамочк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2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Презентация мамочки\cf14dcf32ed0efa82678214c9586bf01a2f2a95077cfb11ed761715408ee368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E:\Презентация мамочки\cf14dcf32ed0efa82678214c9586bf01a2f2a95077cfb11ed761715408ee368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5588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Презентация мамочки\nastol.com.ua-68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Презентация мамочк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езентация мамочки\1лис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я мамочки\2 л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я мамочки\3л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езентация мамочки\4 лис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езентация мамочки\5 л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0"/>
            <a:ext cx="8966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резентация мамочки\5лис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E:\Презентация мамочки\depositphotos_118380082-stock-illustration-mom-with-daughter-and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резентация мамочк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детский сад</cp:lastModifiedBy>
  <cp:revision>3</cp:revision>
  <dcterms:created xsi:type="dcterms:W3CDTF">2019-03-18T08:49:23Z</dcterms:created>
  <dcterms:modified xsi:type="dcterms:W3CDTF">2019-03-18T09:13:09Z</dcterms:modified>
</cp:coreProperties>
</file>